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JtZWA9Lhf9Hxco+Nru6Be3z1X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3dce8dfd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323dce8dfd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3dce8dfdf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3dce8dfdf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23dce8dfdf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3dce8dfdf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3dce8dfdf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23dce8dfdf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3dce8dfdf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3dce8dfdf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23dce8dfdf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3dce8dfdf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3dce8dfdf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23dce8dfdf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3dce8dfdf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3dce8dfdf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23dce8dfdf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3dce8dfdf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3dce8dfdf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23dce8dfdf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3dce8dfdf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3dce8dfdf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23dce8dfdf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3dce8dfdf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3dce8dfdf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23dce8dfdf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3dce8dfdf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3dce8dfdf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23dce8dfdf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3dce8dfdf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3dce8dfdf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23dce8dfdf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3dce8dfdf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3dce8dfdf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23dce8dfdf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3dce8dfdf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3dce8dfdf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23dce8dfdf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3e7f078c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3e7f078c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23e7f078c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3e7f078c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3e7f078c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23e7f078cb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3e7f078cb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3e7f078cb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23e7f078cb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3dce8dfdf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3dce8dfdf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23dce8dfdf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824800" y="113238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10" Type="http://schemas.openxmlformats.org/officeDocument/2006/relationships/image" Target="../media/image49.png"/><Relationship Id="rId9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Relationship Id="rId8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61.png"/><Relationship Id="rId10" Type="http://schemas.openxmlformats.org/officeDocument/2006/relationships/image" Target="../media/image62.png"/><Relationship Id="rId9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4.png"/><Relationship Id="rId7" Type="http://schemas.openxmlformats.org/officeDocument/2006/relationships/image" Target="../media/image56.png"/><Relationship Id="rId8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7.jpg"/><Relationship Id="rId4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8.png"/><Relationship Id="rId5" Type="http://schemas.openxmlformats.org/officeDocument/2006/relationships/image" Target="../media/image17.jp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0.jp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21.jp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3dce8dfdf_0_2"/>
          <p:cNvSpPr txBox="1"/>
          <p:nvPr/>
        </p:nvSpPr>
        <p:spPr>
          <a:xfrm>
            <a:off x="2511086" y="1946182"/>
            <a:ext cx="69774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sz="41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g323dce8dfdf_0_2"/>
          <p:cNvSpPr txBox="1"/>
          <p:nvPr/>
        </p:nvSpPr>
        <p:spPr>
          <a:xfrm>
            <a:off x="9900853" y="6149299"/>
            <a:ext cx="1922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g323dce8dfdf_0_2"/>
          <p:cNvSpPr txBox="1"/>
          <p:nvPr/>
        </p:nvSpPr>
        <p:spPr>
          <a:xfrm>
            <a:off x="315417" y="6149300"/>
            <a:ext cx="7055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" name="Google Shape;91;g323dce8dfdf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12192001" cy="685534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23dce8dfdf_0_2"/>
          <p:cNvSpPr/>
          <p:nvPr/>
        </p:nvSpPr>
        <p:spPr>
          <a:xfrm>
            <a:off x="238050" y="274813"/>
            <a:ext cx="11715900" cy="63057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323dce8dfdf_0_2"/>
          <p:cNvSpPr/>
          <p:nvPr/>
        </p:nvSpPr>
        <p:spPr>
          <a:xfrm flipH="1" rot="10800000">
            <a:off x="1692708" y="5938737"/>
            <a:ext cx="6676500" cy="127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323dce8dfdf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425" y="3625675"/>
            <a:ext cx="1861250" cy="1910875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95" name="Google Shape;95;g323dce8dfdf_0_2"/>
          <p:cNvSpPr/>
          <p:nvPr/>
        </p:nvSpPr>
        <p:spPr>
          <a:xfrm>
            <a:off x="8572525" y="5274825"/>
            <a:ext cx="2696400" cy="7914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1"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g323dce8dfdf_0_2"/>
          <p:cNvSpPr txBox="1"/>
          <p:nvPr/>
        </p:nvSpPr>
        <p:spPr>
          <a:xfrm>
            <a:off x="3158150" y="2399600"/>
            <a:ext cx="84525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2024 </a:t>
            </a:r>
            <a:endParaRPr b="1" sz="4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4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COMMISSIONING CEREMONY </a:t>
            </a:r>
            <a:endParaRPr b="1" sz="4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573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323dce8dfdf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881" y="1343950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23dce8dfdf_0_2"/>
          <p:cNvSpPr/>
          <p:nvPr/>
        </p:nvSpPr>
        <p:spPr>
          <a:xfrm>
            <a:off x="3751486" y="4173057"/>
            <a:ext cx="690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323dce8dfdf_0_2"/>
          <p:cNvSpPr txBox="1"/>
          <p:nvPr/>
        </p:nvSpPr>
        <p:spPr>
          <a:xfrm>
            <a:off x="5640325" y="1343950"/>
            <a:ext cx="4024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Welcome!</a:t>
            </a:r>
            <a:endParaRPr b="1" sz="5600">
              <a:solidFill>
                <a:srgbClr val="F573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5613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323dce8dfdf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13" y="100425"/>
            <a:ext cx="11818776" cy="665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23dce8dfdf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00" y="277125"/>
            <a:ext cx="5875976" cy="31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23dce8dfdf_0_124"/>
          <p:cNvPicPr preferRelativeResize="0"/>
          <p:nvPr/>
        </p:nvPicPr>
        <p:blipFill rotWithShape="1">
          <a:blip r:embed="rId5">
            <a:alphaModFix/>
          </a:blip>
          <a:srcRect b="12234" l="0" r="0" t="0"/>
          <a:stretch/>
        </p:blipFill>
        <p:spPr>
          <a:xfrm>
            <a:off x="6502300" y="277125"/>
            <a:ext cx="5209401" cy="324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23dce8dfdf_0_124"/>
          <p:cNvPicPr preferRelativeResize="0"/>
          <p:nvPr/>
        </p:nvPicPr>
        <p:blipFill rotWithShape="1">
          <a:blip r:embed="rId6">
            <a:alphaModFix/>
          </a:blip>
          <a:srcRect b="26370" l="0" r="0" t="26370"/>
          <a:stretch/>
        </p:blipFill>
        <p:spPr>
          <a:xfrm>
            <a:off x="786675" y="3522775"/>
            <a:ext cx="5107606" cy="31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23dce8dfdf_0_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4551" y="3627476"/>
            <a:ext cx="4568018" cy="29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561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323dce8dfd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89" y="103675"/>
            <a:ext cx="11810624" cy="665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23dce8dfdf_0_46"/>
          <p:cNvPicPr preferRelativeResize="0"/>
          <p:nvPr/>
        </p:nvPicPr>
        <p:blipFill rotWithShape="1">
          <a:blip r:embed="rId4">
            <a:alphaModFix/>
          </a:blip>
          <a:srcRect b="1788" l="0" r="0" t="16156"/>
          <a:stretch/>
        </p:blipFill>
        <p:spPr>
          <a:xfrm>
            <a:off x="261800" y="1137900"/>
            <a:ext cx="3308075" cy="458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23dce8dfdf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938" y="152400"/>
            <a:ext cx="4894162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323dce8dfdf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2176" y="1213475"/>
            <a:ext cx="3308075" cy="4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561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323dce8dfdf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38" y="89300"/>
            <a:ext cx="11908126" cy="66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23dce8dfdf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25" y="235550"/>
            <a:ext cx="4056183" cy="303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323dce8dfdf_0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800" y="4122925"/>
            <a:ext cx="4455785" cy="25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323dce8dfdf_0_175"/>
          <p:cNvPicPr preferRelativeResize="0"/>
          <p:nvPr/>
        </p:nvPicPr>
        <p:blipFill rotWithShape="1">
          <a:blip r:embed="rId6">
            <a:alphaModFix/>
          </a:blip>
          <a:srcRect b="6820" l="0" r="0" t="0"/>
          <a:stretch/>
        </p:blipFill>
        <p:spPr>
          <a:xfrm>
            <a:off x="598350" y="3347000"/>
            <a:ext cx="3610725" cy="329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23dce8dfdf_0_1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4689" y="497827"/>
            <a:ext cx="3497825" cy="3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23dce8dfdf_0_175"/>
          <p:cNvPicPr preferRelativeResize="0"/>
          <p:nvPr/>
        </p:nvPicPr>
        <p:blipFill rotWithShape="1">
          <a:blip r:embed="rId8">
            <a:alphaModFix/>
          </a:blip>
          <a:srcRect b="0" l="0" r="0" t="11738"/>
          <a:stretch/>
        </p:blipFill>
        <p:spPr>
          <a:xfrm>
            <a:off x="9110300" y="3265899"/>
            <a:ext cx="2569250" cy="33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23dce8dfdf_0_175"/>
          <p:cNvPicPr preferRelativeResize="0"/>
          <p:nvPr/>
        </p:nvPicPr>
        <p:blipFill rotWithShape="1">
          <a:blip r:embed="rId9">
            <a:alphaModFix/>
          </a:blip>
          <a:srcRect b="0" l="4847" r="7341" t="0"/>
          <a:stretch/>
        </p:blipFill>
        <p:spPr>
          <a:xfrm>
            <a:off x="8275400" y="837479"/>
            <a:ext cx="3610724" cy="2322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561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323dce8dfdf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25" y="101800"/>
            <a:ext cx="12003650" cy="665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23dce8dfdf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525" y="274100"/>
            <a:ext cx="4593800" cy="30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23dce8dfdf_0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475" y="3741450"/>
            <a:ext cx="3765360" cy="270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23dce8dfdf_0_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6474" y="274100"/>
            <a:ext cx="4027486" cy="29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23dce8dfdf_0_148"/>
          <p:cNvPicPr preferRelativeResize="0"/>
          <p:nvPr/>
        </p:nvPicPr>
        <p:blipFill rotWithShape="1">
          <a:blip r:embed="rId7">
            <a:alphaModFix/>
          </a:blip>
          <a:srcRect b="17898" l="0" r="0" t="0"/>
          <a:stretch/>
        </p:blipFill>
        <p:spPr>
          <a:xfrm>
            <a:off x="4888363" y="4962025"/>
            <a:ext cx="2620749" cy="16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23dce8dfdf_0_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525" y="3736547"/>
            <a:ext cx="4027475" cy="271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23dce8dfdf_0_1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75699" y="1963051"/>
            <a:ext cx="4240624" cy="29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23dce8dfdf_0_1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4038" y="181525"/>
            <a:ext cx="2620724" cy="17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561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323dce8dfdf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13" y="100425"/>
            <a:ext cx="11818776" cy="665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23dce8dfdf_0_114"/>
          <p:cNvPicPr preferRelativeResize="0"/>
          <p:nvPr/>
        </p:nvPicPr>
        <p:blipFill rotWithShape="1">
          <a:blip r:embed="rId4">
            <a:alphaModFix/>
          </a:blip>
          <a:srcRect b="0" l="0" r="15761" t="0"/>
          <a:stretch/>
        </p:blipFill>
        <p:spPr>
          <a:xfrm>
            <a:off x="201225" y="152400"/>
            <a:ext cx="757492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23dce8dfdf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875" y="3384250"/>
            <a:ext cx="3787351" cy="332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23dce8dfdf_0_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8000" y="152400"/>
            <a:ext cx="2951751" cy="311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561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323dce8dfdf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76" y="103675"/>
            <a:ext cx="11810624" cy="665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23dce8dfdf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49" y="402475"/>
            <a:ext cx="4232650" cy="280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23dce8dfdf_0_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850" y="402475"/>
            <a:ext cx="2117963" cy="280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23dce8dfdf_0_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851" y="402475"/>
            <a:ext cx="2084240" cy="280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23dce8dfdf_0_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97125" y="617750"/>
            <a:ext cx="2625103" cy="39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23dce8dfdf_0_203"/>
          <p:cNvPicPr preferRelativeResize="0"/>
          <p:nvPr/>
        </p:nvPicPr>
        <p:blipFill rotWithShape="1">
          <a:blip r:embed="rId8">
            <a:alphaModFix/>
          </a:blip>
          <a:srcRect b="21836" l="2534" r="0" t="4368"/>
          <a:stretch/>
        </p:blipFill>
        <p:spPr>
          <a:xfrm>
            <a:off x="6444275" y="3281613"/>
            <a:ext cx="2625099" cy="33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23dce8dfdf_0_2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1725" y="3316925"/>
            <a:ext cx="5509375" cy="33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23dce8dfdf_0_203"/>
          <p:cNvPicPr preferRelativeResize="0"/>
          <p:nvPr/>
        </p:nvPicPr>
        <p:blipFill rotWithShape="1">
          <a:blip r:embed="rId10">
            <a:alphaModFix/>
          </a:blip>
          <a:srcRect b="8825" l="5476" r="2485" t="0"/>
          <a:stretch/>
        </p:blipFill>
        <p:spPr>
          <a:xfrm>
            <a:off x="9172538" y="4675500"/>
            <a:ext cx="2749676" cy="17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561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323dce8dfdf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125" y="399513"/>
            <a:ext cx="7907750" cy="605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23dce8dfdf_0_221"/>
          <p:cNvSpPr/>
          <p:nvPr/>
        </p:nvSpPr>
        <p:spPr>
          <a:xfrm>
            <a:off x="2052575" y="321975"/>
            <a:ext cx="8103000" cy="6224700"/>
          </a:xfrm>
          <a:prstGeom prst="rect">
            <a:avLst/>
          </a:prstGeom>
          <a:noFill/>
          <a:ln cap="flat" cmpd="sng" w="57150">
            <a:solidFill>
              <a:srgbClr val="1D22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323dce8dfdf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613" y="152400"/>
            <a:ext cx="4498764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23dce8dfdf_0_100"/>
          <p:cNvSpPr/>
          <p:nvPr/>
        </p:nvSpPr>
        <p:spPr>
          <a:xfrm>
            <a:off x="3783175" y="80500"/>
            <a:ext cx="4628400" cy="6681000"/>
          </a:xfrm>
          <a:prstGeom prst="rect">
            <a:avLst/>
          </a:prstGeom>
          <a:noFill/>
          <a:ln cap="flat" cmpd="sng" w="57150">
            <a:solidFill>
              <a:srgbClr val="C3561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4450" y="1554175"/>
            <a:ext cx="7253450" cy="399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3"/>
          <p:cNvSpPr txBox="1"/>
          <p:nvPr/>
        </p:nvSpPr>
        <p:spPr>
          <a:xfrm>
            <a:off x="1324875" y="5554025"/>
            <a:ext cx="96726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i="1" lang="en-US" sz="5400">
                <a:solidFill>
                  <a:srgbClr val="C356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Blue!</a:t>
            </a:r>
            <a:endParaRPr i="1">
              <a:solidFill>
                <a:srgbClr val="C35613"/>
              </a:solidFill>
            </a:endParaRPr>
          </a:p>
        </p:txBody>
      </p:sp>
      <p:pic>
        <p:nvPicPr>
          <p:cNvPr id="264" name="Google Shape;2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363" y="-278925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3"/>
          <p:cNvSpPr/>
          <p:nvPr/>
        </p:nvSpPr>
        <p:spPr>
          <a:xfrm>
            <a:off x="238050" y="168900"/>
            <a:ext cx="11715900" cy="6520200"/>
          </a:xfrm>
          <a:prstGeom prst="rect">
            <a:avLst/>
          </a:prstGeom>
          <a:noFill/>
          <a:ln cap="flat" cmpd="sng" w="57150">
            <a:solidFill>
              <a:srgbClr val="C3561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561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323dce8dfdf_0_273"/>
          <p:cNvPicPr preferRelativeResize="0"/>
          <p:nvPr/>
        </p:nvPicPr>
        <p:blipFill rotWithShape="1">
          <a:blip r:embed="rId3">
            <a:alphaModFix/>
          </a:blip>
          <a:srcRect b="0" l="0" r="626" t="0"/>
          <a:stretch/>
        </p:blipFill>
        <p:spPr>
          <a:xfrm>
            <a:off x="154150" y="138975"/>
            <a:ext cx="1186612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23dce8dfdf_0_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25" y="237725"/>
            <a:ext cx="6255350" cy="63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23dce8dfdf_0_273"/>
          <p:cNvSpPr txBox="1"/>
          <p:nvPr/>
        </p:nvSpPr>
        <p:spPr>
          <a:xfrm>
            <a:off x="7178725" y="2828700"/>
            <a:ext cx="3978900" cy="1200600"/>
          </a:xfrm>
          <a:prstGeom prst="rect">
            <a:avLst/>
          </a:prstGeom>
          <a:gradFill>
            <a:gsLst>
              <a:gs pos="0">
                <a:srgbClr val="F2A36E"/>
              </a:gs>
              <a:gs pos="100000">
                <a:srgbClr val="C45F1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Lieutenant Connor Griffin</a:t>
            </a:r>
            <a:endParaRPr b="1" sz="3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26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323dce8dfdf_0_250"/>
          <p:cNvPicPr preferRelativeResize="0"/>
          <p:nvPr/>
        </p:nvPicPr>
        <p:blipFill rotWithShape="1">
          <a:blip r:embed="rId3">
            <a:alphaModFix/>
          </a:blip>
          <a:srcRect b="0" l="0" r="626" t="0"/>
          <a:stretch/>
        </p:blipFill>
        <p:spPr>
          <a:xfrm>
            <a:off x="154150" y="138975"/>
            <a:ext cx="1186612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23dce8dfdf_0_250"/>
          <p:cNvPicPr preferRelativeResize="0"/>
          <p:nvPr/>
        </p:nvPicPr>
        <p:blipFill rotWithShape="1">
          <a:blip r:embed="rId4">
            <a:alphaModFix/>
          </a:blip>
          <a:srcRect b="-970" l="0" r="0" t="970"/>
          <a:stretch/>
        </p:blipFill>
        <p:spPr>
          <a:xfrm>
            <a:off x="4089888" y="1093225"/>
            <a:ext cx="3800600" cy="51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23dce8dfdf_0_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200" y="523751"/>
            <a:ext cx="3494726" cy="467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23dce8dfdf_0_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3450" y="523750"/>
            <a:ext cx="3494725" cy="476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26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323dce8dfdf_0_242"/>
          <p:cNvPicPr preferRelativeResize="0"/>
          <p:nvPr/>
        </p:nvPicPr>
        <p:blipFill rotWithShape="1">
          <a:blip r:embed="rId3">
            <a:alphaModFix/>
          </a:blip>
          <a:srcRect b="0" l="0" r="626" t="0"/>
          <a:stretch/>
        </p:blipFill>
        <p:spPr>
          <a:xfrm>
            <a:off x="162938" y="152400"/>
            <a:ext cx="1186612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23dce8dfdf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75" y="236625"/>
            <a:ext cx="3337925" cy="44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23dce8dfdf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9500" y="1582850"/>
            <a:ext cx="3558576" cy="47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23dce8dfdf_0_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6277" y="1582852"/>
            <a:ext cx="4169050" cy="3107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26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323dce8dfdf_0_52"/>
          <p:cNvPicPr preferRelativeResize="0"/>
          <p:nvPr/>
        </p:nvPicPr>
        <p:blipFill rotWithShape="1">
          <a:blip r:embed="rId3">
            <a:alphaModFix/>
          </a:blip>
          <a:srcRect b="0" l="0" r="626" t="0"/>
          <a:stretch/>
        </p:blipFill>
        <p:spPr>
          <a:xfrm>
            <a:off x="154150" y="138975"/>
            <a:ext cx="1186612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23dce8dfdf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587" y="505725"/>
            <a:ext cx="4337100" cy="58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23dce8dfdf_0_52"/>
          <p:cNvPicPr preferRelativeResize="0"/>
          <p:nvPr/>
        </p:nvPicPr>
        <p:blipFill rotWithShape="1">
          <a:blip r:embed="rId5">
            <a:alphaModFix/>
          </a:blip>
          <a:srcRect b="0" l="5108" r="5108" t="7398"/>
          <a:stretch/>
        </p:blipFill>
        <p:spPr>
          <a:xfrm>
            <a:off x="8055250" y="313150"/>
            <a:ext cx="3010327" cy="306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23dce8dfdf_0_52"/>
          <p:cNvPicPr preferRelativeResize="0"/>
          <p:nvPr/>
        </p:nvPicPr>
        <p:blipFill rotWithShape="1">
          <a:blip r:embed="rId6">
            <a:alphaModFix/>
          </a:blip>
          <a:srcRect b="5743" l="0" r="0" t="11130"/>
          <a:stretch/>
        </p:blipFill>
        <p:spPr>
          <a:xfrm>
            <a:off x="418875" y="3380725"/>
            <a:ext cx="2767676" cy="306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23dce8dfdf_0_52"/>
          <p:cNvPicPr preferRelativeResize="0"/>
          <p:nvPr/>
        </p:nvPicPr>
        <p:blipFill rotWithShape="1">
          <a:blip r:embed="rId7">
            <a:alphaModFix/>
          </a:blip>
          <a:srcRect b="0" l="0" r="0" t="9950"/>
          <a:stretch/>
        </p:blipFill>
        <p:spPr>
          <a:xfrm>
            <a:off x="8173700" y="3509171"/>
            <a:ext cx="1905000" cy="305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23dce8dfdf_0_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3000" y="313150"/>
            <a:ext cx="2002000" cy="29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2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323e7f078cb_0_0"/>
          <p:cNvPicPr preferRelativeResize="0"/>
          <p:nvPr/>
        </p:nvPicPr>
        <p:blipFill rotWithShape="1">
          <a:blip r:embed="rId3">
            <a:alphaModFix/>
          </a:blip>
          <a:srcRect b="0" l="0" r="626" t="0"/>
          <a:stretch/>
        </p:blipFill>
        <p:spPr>
          <a:xfrm>
            <a:off x="154150" y="138975"/>
            <a:ext cx="1186612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23e7f078cb_0_0"/>
          <p:cNvPicPr preferRelativeResize="0"/>
          <p:nvPr/>
        </p:nvPicPr>
        <p:blipFill rotWithShape="1">
          <a:blip r:embed="rId4">
            <a:alphaModFix/>
          </a:blip>
          <a:srcRect b="9122" l="0" r="0" t="8909"/>
          <a:stretch/>
        </p:blipFill>
        <p:spPr>
          <a:xfrm rot="-5400000">
            <a:off x="1833501" y="-827626"/>
            <a:ext cx="3352150" cy="595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23e7f078c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475" y="2869700"/>
            <a:ext cx="4908724" cy="36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23e7f078c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3025" y="290775"/>
            <a:ext cx="2497625" cy="24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23e7f078cb_0_0"/>
          <p:cNvPicPr preferRelativeResize="0"/>
          <p:nvPr/>
        </p:nvPicPr>
        <p:blipFill rotWithShape="1">
          <a:blip r:embed="rId7">
            <a:alphaModFix/>
          </a:blip>
          <a:srcRect b="2689" l="0" r="0" t="8239"/>
          <a:stretch/>
        </p:blipFill>
        <p:spPr>
          <a:xfrm>
            <a:off x="1506250" y="3932125"/>
            <a:ext cx="3786975" cy="25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26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323e7f078cb_0_24"/>
          <p:cNvPicPr preferRelativeResize="0"/>
          <p:nvPr/>
        </p:nvPicPr>
        <p:blipFill rotWithShape="1">
          <a:blip r:embed="rId3">
            <a:alphaModFix/>
          </a:blip>
          <a:srcRect b="0" l="0" r="626" t="0"/>
          <a:stretch/>
        </p:blipFill>
        <p:spPr>
          <a:xfrm>
            <a:off x="154150" y="138975"/>
            <a:ext cx="1186612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23e7f078cb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85063" y="1244512"/>
            <a:ext cx="5825300" cy="43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23e7f078cb_0_24"/>
          <p:cNvPicPr preferRelativeResize="0"/>
          <p:nvPr/>
        </p:nvPicPr>
        <p:blipFill rotWithShape="1">
          <a:blip r:embed="rId5">
            <a:alphaModFix/>
          </a:blip>
          <a:srcRect b="40311" l="0" r="0" t="25489"/>
          <a:stretch/>
        </p:blipFill>
        <p:spPr>
          <a:xfrm flipH="1">
            <a:off x="8415674" y="239952"/>
            <a:ext cx="2858376" cy="2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23e7f078cb_0_24"/>
          <p:cNvPicPr preferRelativeResize="0"/>
          <p:nvPr/>
        </p:nvPicPr>
        <p:blipFill rotWithShape="1">
          <a:blip r:embed="rId6">
            <a:alphaModFix/>
          </a:blip>
          <a:srcRect b="10591" l="0" r="0" t="15136"/>
          <a:stretch/>
        </p:blipFill>
        <p:spPr>
          <a:xfrm>
            <a:off x="8525540" y="2506050"/>
            <a:ext cx="2638634" cy="402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23e7f078cb_0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5534650" y="347601"/>
            <a:ext cx="2158449" cy="215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23e7f078cb_0_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9625" y="2652944"/>
            <a:ext cx="2858375" cy="373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26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323e7f078cb_0_13"/>
          <p:cNvPicPr preferRelativeResize="0"/>
          <p:nvPr/>
        </p:nvPicPr>
        <p:blipFill rotWithShape="1">
          <a:blip r:embed="rId3">
            <a:alphaModFix/>
          </a:blip>
          <a:srcRect b="0" l="0" r="626" t="0"/>
          <a:stretch/>
        </p:blipFill>
        <p:spPr>
          <a:xfrm>
            <a:off x="154150" y="138975"/>
            <a:ext cx="1186612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23e7f078cb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163" y="3621013"/>
            <a:ext cx="20955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23e7f078cb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850" y="353413"/>
            <a:ext cx="2286000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23e7f078cb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9275" y="3498725"/>
            <a:ext cx="4034150" cy="26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23e7f078cb_0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42425" y="1961150"/>
            <a:ext cx="2447925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23e7f078cb_0_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9975" y="829663"/>
            <a:ext cx="36957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23e7f078cb_0_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1800" y="845514"/>
            <a:ext cx="2447925" cy="2511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06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23dce8dfd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89" y="103675"/>
            <a:ext cx="11810624" cy="665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23dce8dfdf_0_231"/>
          <p:cNvPicPr preferRelativeResize="0"/>
          <p:nvPr/>
        </p:nvPicPr>
        <p:blipFill rotWithShape="1">
          <a:blip r:embed="rId4">
            <a:alphaModFix/>
          </a:blip>
          <a:srcRect b="0" l="4008" r="5305" t="0"/>
          <a:stretch/>
        </p:blipFill>
        <p:spPr>
          <a:xfrm>
            <a:off x="962375" y="188063"/>
            <a:ext cx="4632599" cy="648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340000" dist="19050">
              <a:schemeClr val="lt1">
                <a:alpha val="92000"/>
              </a:schemeClr>
            </a:outerShdw>
          </a:effectLst>
        </p:spPr>
      </p:pic>
      <p:sp>
        <p:nvSpPr>
          <p:cNvPr id="177" name="Google Shape;177;g323dce8dfdf_0_231"/>
          <p:cNvSpPr txBox="1"/>
          <p:nvPr/>
        </p:nvSpPr>
        <p:spPr>
          <a:xfrm>
            <a:off x="6361275" y="2296325"/>
            <a:ext cx="3978900" cy="1200600"/>
          </a:xfrm>
          <a:prstGeom prst="rect">
            <a:avLst/>
          </a:prstGeom>
          <a:gradFill>
            <a:gsLst>
              <a:gs pos="0">
                <a:srgbClr val="4E71B8"/>
              </a:gs>
              <a:gs pos="40000">
                <a:srgbClr val="405888"/>
              </a:gs>
              <a:gs pos="65000">
                <a:srgbClr val="203C74"/>
              </a:gs>
              <a:gs pos="100000">
                <a:srgbClr val="00206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Lieutenant Joseph Rosner</a:t>
            </a:r>
            <a:endParaRPr b="1" sz="3300">
              <a:solidFill>
                <a:srgbClr val="F573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2407E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2019-08-27T17:54:55Z</dcterms:created>
  <dc:creator>Brian Rendell</dc:creator>
</cp:coreProperties>
</file>